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63" r:id="rId6"/>
    <p:sldId id="259" r:id="rId7"/>
    <p:sldId id="268" r:id="rId8"/>
    <p:sldId id="265" r:id="rId9"/>
    <p:sldId id="266" r:id="rId10"/>
    <p:sldId id="260" r:id="rId11"/>
    <p:sldId id="269" r:id="rId12"/>
    <p:sldId id="270" r:id="rId13"/>
    <p:sldId id="261" r:id="rId14"/>
    <p:sldId id="271" r:id="rId15"/>
    <p:sldId id="272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7" autoAdjust="0"/>
    <p:restoredTop sz="94665" autoAdjust="0"/>
  </p:normalViewPr>
  <p:slideViewPr>
    <p:cSldViewPr>
      <p:cViewPr varScale="1">
        <p:scale>
          <a:sx n="143" d="100"/>
          <a:sy n="143" d="100"/>
        </p:scale>
        <p:origin x="10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2D18C-036B-314E-A9C7-0BCCF07FB3B8}" type="datetimeFigureOut">
              <a:rPr kumimoji="1" lang="ko-KR" altLang="en-US" smtClean="0"/>
              <a:t>2022. 1. 1.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3B9EE-91EF-FF44-879B-B768B9CE7C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9712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3B9EE-91EF-FF44-879B-B768B9CE7CB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92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3B9EE-91EF-FF44-879B-B768B9CE7CBF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32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2022. 1. 1.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338903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딥러닝을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이용한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음악장르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</a:t>
            </a:r>
            <a:endParaRPr lang="en-US" altLang="ko-KR" sz="3200" spc="-15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분석 모델</a:t>
            </a:r>
          </a:p>
        </p:txBody>
      </p:sp>
      <p:sp>
        <p:nvSpPr>
          <p:cNvPr id="5" name="이등변 삼각형 4"/>
          <p:cNvSpPr/>
          <p:nvPr/>
        </p:nvSpPr>
        <p:spPr>
          <a:xfrm rot="905009">
            <a:off x="-910668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542327">
            <a:off x="1733655" y="4141181"/>
            <a:ext cx="3048919" cy="1944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21037982">
            <a:off x="3971177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422952" y="1810676"/>
            <a:ext cx="4050854" cy="313733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이등변 삼각형 8"/>
          <p:cNvSpPr/>
          <p:nvPr/>
        </p:nvSpPr>
        <p:spPr>
          <a:xfrm rot="8342444">
            <a:off x="6589465" y="3855032"/>
            <a:ext cx="381642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3244110">
            <a:off x="7390272" y="2070886"/>
            <a:ext cx="3816424" cy="208823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331656" y="300947"/>
            <a:ext cx="1512168" cy="1171156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98816" y="29379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itchFamily="18" charset="-127"/>
                <a:ea typeface="THE정고딕110" pitchFamily="18" charset="-127"/>
              </a:rPr>
              <a:t>AI02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itchFamily="18" charset="-127"/>
                <a:ea typeface="THE정고딕110" pitchFamily="18" charset="-127"/>
              </a:rPr>
              <a:t>박헌도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9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19259CF-1065-064C-922B-AD4E0DB6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1" y="1059582"/>
            <a:ext cx="2589027" cy="17281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9CD0AEC-1848-674C-9823-30664013E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91" y="1059581"/>
            <a:ext cx="2628046" cy="172985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496D3C4-81C3-184F-A3A8-CD422803F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50" y="1069530"/>
            <a:ext cx="2681943" cy="172985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AAB03E1-88D5-EB40-AD74-C9D256DB7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05640"/>
            <a:ext cx="2681943" cy="174938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B0987A1-7D2A-7548-9872-CC515CF35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63" y="2905640"/>
            <a:ext cx="2835189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236059-BE6F-F547-8337-8D71ED35A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2" y="1057813"/>
            <a:ext cx="2520950" cy="1651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FF85E7-71C9-7047-B274-E6ECB1444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24350"/>
            <a:ext cx="2520950" cy="1651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F5ECEC-DD4B-2445-8ABD-DC1C3E6CE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95" y="2902208"/>
            <a:ext cx="2533650" cy="1644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389861-E8D9-AF41-B17A-00C4C23CA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95998"/>
            <a:ext cx="2501900" cy="1631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9815E8-B7CF-B24E-872D-6CC3A9A6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95998"/>
            <a:ext cx="2514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97C8A7-2B61-0342-BF0D-651F7B67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70681"/>
            <a:ext cx="5760640" cy="38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003.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문제점 및 발전 방향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59632" y="2341044"/>
            <a:ext cx="2016224" cy="2391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Computer Vision</a:t>
            </a:r>
            <a:endParaRPr lang="ko-KR" altLang="en-US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19872" y="2341044"/>
            <a:ext cx="2016224" cy="2391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80112" y="2341044"/>
            <a:ext cx="2016224" cy="2391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547664" y="1236752"/>
            <a:ext cx="1440160" cy="14401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707904" y="1236752"/>
            <a:ext cx="1440160" cy="14401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868144" y="1236752"/>
            <a:ext cx="1440160" cy="14401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62E0D-BC75-9840-934A-323C7E3A187E}"/>
              </a:ext>
            </a:extLst>
          </p:cNvPr>
          <p:cNvSpPr txBox="1"/>
          <p:nvPr/>
        </p:nvSpPr>
        <p:spPr>
          <a:xfrm>
            <a:off x="1511660" y="170765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BASIC</a:t>
            </a:r>
            <a:endParaRPr kumimoji="1" lang="ko-KR" altLang="en-US" sz="2800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52AE3-322C-0E45-998A-6A92F24D0638}"/>
              </a:ext>
            </a:extLst>
          </p:cNvPr>
          <p:cNvSpPr txBox="1"/>
          <p:nvPr/>
        </p:nvSpPr>
        <p:spPr>
          <a:xfrm>
            <a:off x="3710943" y="1695222"/>
            <a:ext cx="176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SOUND</a:t>
            </a:r>
            <a:endParaRPr kumimoji="1" lang="ko-KR" altLang="en-US" sz="2800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D8563-674F-1A4D-8E27-D392AD866B01}"/>
              </a:ext>
            </a:extLst>
          </p:cNvPr>
          <p:cNvSpPr txBox="1"/>
          <p:nvPr/>
        </p:nvSpPr>
        <p:spPr>
          <a:xfrm>
            <a:off x="3491880" y="3244408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Overflow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A3F6B-E23F-C544-B11B-EE7805B27F9A}"/>
              </a:ext>
            </a:extLst>
          </p:cNvPr>
          <p:cNvSpPr txBox="1"/>
          <p:nvPr/>
        </p:nvSpPr>
        <p:spPr>
          <a:xfrm>
            <a:off x="5868144" y="1688490"/>
            <a:ext cx="147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</a:rPr>
              <a:t>HYBRID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D7667-BDEE-774A-8EA3-D857BFD072DF}"/>
              </a:ext>
            </a:extLst>
          </p:cNvPr>
          <p:cNvSpPr txBox="1"/>
          <p:nvPr/>
        </p:nvSpPr>
        <p:spPr>
          <a:xfrm>
            <a:off x="5652120" y="3219822"/>
            <a:ext cx="1834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Others</a:t>
            </a:r>
            <a:endParaRPr kumimoji="1" lang="ko-KR" altLang="en-US" sz="3200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0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4.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결론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6D9DA-340B-2D4E-AB55-3EE1222051C3}"/>
              </a:ext>
            </a:extLst>
          </p:cNvPr>
          <p:cNvSpPr txBox="1"/>
          <p:nvPr/>
        </p:nvSpPr>
        <p:spPr>
          <a:xfrm>
            <a:off x="755576" y="1203598"/>
            <a:ext cx="78860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Youtube</a:t>
            </a:r>
            <a:r>
              <a:rPr kumimoji="1" lang="en-US" altLang="ko-KR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, Spotify, Netflix </a:t>
            </a: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등에 이용되는 추천 알고리즘</a:t>
            </a: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기초 모델 보다는 다른 모델과 섞어서 사용</a:t>
            </a: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MFCC</a:t>
            </a: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에서 </a:t>
            </a:r>
            <a:r>
              <a:rPr kumimoji="1" lang="en-US" altLang="ko-KR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Audio</a:t>
            </a: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로 변환 실패</a:t>
            </a: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컴퓨터 비전의 발전으로 </a:t>
            </a:r>
            <a:r>
              <a:rPr kumimoji="1" lang="en-US" altLang="ko-KR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CNN</a:t>
            </a:r>
            <a:r>
              <a:rPr kumimoji="1" lang="ko-KR" altLang="en-US" sz="20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으로</a:t>
            </a: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 분석 가능</a:t>
            </a:r>
          </a:p>
        </p:txBody>
      </p:sp>
    </p:spTree>
    <p:extLst>
      <p:ext uri="{BB962C8B-B14F-4D97-AF65-F5344CB8AC3E}">
        <p14:creationId xmlns:p14="http://schemas.microsoft.com/office/powerpoint/2010/main" val="177097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850" y="1751785"/>
            <a:ext cx="41054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감사합니다</a:t>
            </a:r>
          </a:p>
        </p:txBody>
      </p:sp>
      <p:sp>
        <p:nvSpPr>
          <p:cNvPr id="5" name="이등변 삼각형 4"/>
          <p:cNvSpPr/>
          <p:nvPr/>
        </p:nvSpPr>
        <p:spPr>
          <a:xfrm rot="905009">
            <a:off x="-910668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542327">
            <a:off x="1733655" y="4141181"/>
            <a:ext cx="3048919" cy="1944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21037982">
            <a:off x="3971177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8342444">
            <a:off x="6589465" y="3855032"/>
            <a:ext cx="381642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3244110">
            <a:off x="7390272" y="2070886"/>
            <a:ext cx="3816424" cy="208823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6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6300192" y="606629"/>
            <a:ext cx="2054365" cy="3986862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77806" y="345019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pc="-15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54678" y="1680349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261208" y="2630016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750788" y="3624732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70717" y="4557487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994518" y="606629"/>
            <a:ext cx="3600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03426" y="1577853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001.</a:t>
            </a:r>
            <a:r>
              <a:rPr lang="ko-KR" altLang="en-US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 프로젝트 목표 및 의도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06226" y="2527520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002. </a:t>
            </a:r>
            <a:r>
              <a:rPr lang="ko-KR" altLang="en-US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모델 및 이론 설명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89272" y="3522236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003. </a:t>
            </a:r>
            <a:r>
              <a:rPr lang="ko-KR" altLang="en-US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문제점 및 발전방향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15816" y="4454991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004. </a:t>
            </a:r>
            <a:r>
              <a:rPr lang="ko-KR" altLang="en-US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29854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001. </a:t>
            </a:r>
            <a:r>
              <a:rPr lang="ko-KR" altLang="en-US" sz="3200" b="1" spc="300" dirty="0">
                <a:latin typeface="THE정고딕110" pitchFamily="18" charset="-127"/>
                <a:ea typeface="THE정고딕110" pitchFamily="18" charset="-127"/>
              </a:rPr>
              <a:t>프로젝트 목표 및 의도</a:t>
            </a:r>
            <a:endParaRPr lang="ko-KR" altLang="en-US" sz="3200" b="1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991764" y="3752820"/>
            <a:ext cx="4468668" cy="97001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033668" y="3825755"/>
            <a:ext cx="4329998" cy="80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ko-KR" altLang="en-US" sz="1200" dirty="0">
                <a:latin typeface="THE정고딕110" pitchFamily="18" charset="-127"/>
                <a:ea typeface="THE정고딕110" pitchFamily="18" charset="-127"/>
              </a:rPr>
              <a:t>유튜브 알고리즘은 놀라워 </a:t>
            </a:r>
            <a:r>
              <a:rPr lang="en-US" altLang="ko-KR" sz="1200" dirty="0">
                <a:latin typeface="THE정고딕110" pitchFamily="18" charset="-127"/>
                <a:ea typeface="THE정고딕110" pitchFamily="18" charset="-127"/>
              </a:rPr>
              <a:t>!</a:t>
            </a:r>
          </a:p>
          <a:p>
            <a:pPr algn="just">
              <a:lnSpc>
                <a:spcPts val="1900"/>
              </a:lnSpc>
            </a:pPr>
            <a:endParaRPr lang="en-US" altLang="ko-KR" sz="1200" dirty="0">
              <a:latin typeface="THE정고딕110" pitchFamily="18" charset="-127"/>
              <a:ea typeface="THE정고딕110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sz="1200" dirty="0">
                <a:latin typeface="THE정고딕110" pitchFamily="18" charset="-127"/>
                <a:ea typeface="THE정고딕110" pitchFamily="18" charset="-127"/>
              </a:rPr>
              <a:t>이 알고리즘들의 정체는 뭐지 </a:t>
            </a:r>
            <a:r>
              <a:rPr lang="en-US" altLang="ko-KR" sz="1200" dirty="0">
                <a:latin typeface="THE정고딕110" pitchFamily="18" charset="-127"/>
                <a:ea typeface="THE정고딕110" pitchFamily="18" charset="-127"/>
              </a:rPr>
              <a:t>?!?!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4AD39-6FB1-B24C-96BE-B10A23420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1421">
            <a:off x="412128" y="1983223"/>
            <a:ext cx="3555737" cy="18549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9EC959-9737-DA4B-AF15-CAADDEF0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31590"/>
            <a:ext cx="2661837" cy="1801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C610C4-96B1-DC41-9E5E-49E52956F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69" y="993132"/>
            <a:ext cx="2078092" cy="2078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385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001.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ko-KR" altLang="en-US" sz="3200" b="1" spc="300" dirty="0">
                <a:latin typeface="THE정고딕110" pitchFamily="18" charset="-127"/>
                <a:ea typeface="THE정고딕110" pitchFamily="18" charset="-127"/>
              </a:rPr>
              <a:t>프로젝트 목표 및 의도</a:t>
            </a:r>
            <a:endParaRPr lang="ko-KR" altLang="en-US" sz="3200" b="1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BC910-E1D3-6143-B1F2-B02368D4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19" y="1014312"/>
            <a:ext cx="6188562" cy="38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001. </a:t>
            </a:r>
            <a:r>
              <a:rPr lang="ko-KR" altLang="en-US" sz="3200" b="1" spc="300" dirty="0">
                <a:latin typeface="THE정고딕110" pitchFamily="18" charset="-127"/>
                <a:ea typeface="THE정고딕110" pitchFamily="18" charset="-127"/>
              </a:rPr>
              <a:t>프로젝트 목표 및 의도</a:t>
            </a:r>
            <a:endParaRPr lang="ko-KR" altLang="en-US" sz="3200" b="1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B4BE95-7A61-0247-8618-9C1081F41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57" y="1166902"/>
            <a:ext cx="3716485" cy="37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32917" y="1649966"/>
            <a:ext cx="1739251" cy="720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>
            <a:off x="1420902" y="2370046"/>
            <a:ext cx="2151613" cy="1008112"/>
          </a:xfrm>
          <a:prstGeom prst="parallelogram">
            <a:avLst>
              <a:gd name="adj" fmla="val 40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20902" y="3378158"/>
            <a:ext cx="1737717" cy="12961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832917" y="2370046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420902" y="3378158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flipH="1">
            <a:off x="5429314" y="1649966"/>
            <a:ext cx="1739251" cy="720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 flipH="1">
            <a:off x="5428967" y="2370046"/>
            <a:ext cx="2151613" cy="1008112"/>
          </a:xfrm>
          <a:prstGeom prst="parallelogram">
            <a:avLst>
              <a:gd name="adj" fmla="val 40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>
            <a:off x="5842863" y="3378158"/>
            <a:ext cx="1737717" cy="12961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428967" y="2370046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5840982" y="3378158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628767" y="1649966"/>
            <a:ext cx="1739251" cy="720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630301" y="3382325"/>
            <a:ext cx="1737717" cy="12961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628767" y="2370046"/>
            <a:ext cx="1739251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3643625" y="2369674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643625" y="3382325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91201" y="1820724"/>
            <a:ext cx="167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음악 데이터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23928" y="1809951"/>
            <a:ext cx="114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RNN</a:t>
            </a:r>
            <a:endParaRPr lang="ko-KR" altLang="en-US" sz="200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8103" y="1809951"/>
            <a:ext cx="166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추천 알고리즘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9021" y="3741143"/>
            <a:ext cx="1649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음악 데이터의 특징은 </a:t>
            </a:r>
            <a:endParaRPr lang="en-US" altLang="ko-KR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무엇일까</a:t>
            </a:r>
            <a:r>
              <a:rPr lang="en-US" altLang="ko-KR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?</a:t>
            </a:r>
            <a:endParaRPr lang="ko-KR" altLang="en-US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3625" y="3723878"/>
            <a:ext cx="17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음악 데이터와 </a:t>
            </a:r>
            <a:r>
              <a:rPr lang="en-US" altLang="ko-KR" sz="1400" spc="10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RNN</a:t>
            </a:r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의 </a:t>
            </a:r>
            <a:endParaRPr lang="en-US" altLang="ko-KR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관계는</a:t>
            </a:r>
            <a:r>
              <a:rPr lang="en-US" altLang="ko-KR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?</a:t>
            </a:r>
            <a:endParaRPr lang="ko-KR" altLang="en-US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56186" y="3723878"/>
            <a:ext cx="172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장르 분석과 추천 </a:t>
            </a:r>
            <a:endParaRPr lang="en-US" altLang="ko-KR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알고리즘의 접목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384D0-8BAF-6841-B628-49A5D627B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05" y="2487422"/>
            <a:ext cx="1336095" cy="7982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E75723-7584-2943-8F23-8DBF67AF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25" y="2581041"/>
            <a:ext cx="1739598" cy="5232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C4093C3-927D-8149-91BE-1B7DEFD5A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82" y="2415162"/>
            <a:ext cx="1352328" cy="9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rot="2700000" flipH="1" flipV="1">
            <a:off x="3789858" y="3666768"/>
            <a:ext cx="106963" cy="1069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2700000" flipH="1" flipV="1">
            <a:off x="3936351" y="3666769"/>
            <a:ext cx="106963" cy="1069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2700000" flipH="1" flipV="1">
            <a:off x="4082844" y="3666770"/>
            <a:ext cx="106963" cy="1069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458956" y="411510"/>
            <a:ext cx="3528392" cy="35283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363659" y="346234"/>
            <a:ext cx="3528392" cy="35283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96136" y="1547370"/>
            <a:ext cx="295232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ko-KR" altLang="en-US" spc="-150" dirty="0">
                <a:latin typeface="THE정고딕110" pitchFamily="18" charset="-127"/>
                <a:ea typeface="THE정고딕110" pitchFamily="18" charset="-127"/>
              </a:rPr>
              <a:t>소리 또한 순차적인 데이터</a:t>
            </a:r>
            <a:endParaRPr lang="en-US" altLang="ko-KR" spc="-150" dirty="0">
              <a:latin typeface="THE정고딕110" pitchFamily="18" charset="-127"/>
              <a:ea typeface="THE정고딕110" pitchFamily="18" charset="-127"/>
            </a:endParaRPr>
          </a:p>
          <a:p>
            <a:pPr>
              <a:lnSpc>
                <a:spcPts val="1900"/>
              </a:lnSpc>
            </a:pPr>
            <a:endParaRPr lang="en-US" altLang="ko-KR" spc="-150" dirty="0">
              <a:latin typeface="THE정고딕110" pitchFamily="18" charset="-127"/>
              <a:ea typeface="THE정고딕110" pitchFamily="18" charset="-127"/>
            </a:endParaRPr>
          </a:p>
          <a:p>
            <a:pPr>
              <a:lnSpc>
                <a:spcPts val="1900"/>
              </a:lnSpc>
            </a:pPr>
            <a:endParaRPr lang="en-US" altLang="ko-KR" spc="-150" dirty="0">
              <a:latin typeface="THE정고딕110" pitchFamily="18" charset="-127"/>
              <a:ea typeface="THE정고딕110" pitchFamily="18" charset="-127"/>
            </a:endParaRPr>
          </a:p>
          <a:p>
            <a:pPr>
              <a:lnSpc>
                <a:spcPts val="1900"/>
              </a:lnSpc>
            </a:pPr>
            <a:r>
              <a:rPr lang="en-US" altLang="ko-KR" spc="-150" dirty="0">
                <a:latin typeface="THE정고딕110" pitchFamily="18" charset="-127"/>
                <a:ea typeface="THE정고딕110" pitchFamily="18" charset="-127"/>
              </a:rPr>
              <a:t>MFCC </a:t>
            </a:r>
            <a:r>
              <a:rPr lang="ko-KR" altLang="en-US" spc="-150" dirty="0" err="1">
                <a:latin typeface="THE정고딕110" pitchFamily="18" charset="-127"/>
                <a:ea typeface="THE정고딕110" pitchFamily="18" charset="-127"/>
              </a:rPr>
              <a:t>를</a:t>
            </a:r>
            <a:r>
              <a:rPr lang="ko-KR" altLang="en-US" spc="-150" dirty="0">
                <a:latin typeface="THE정고딕110" pitchFamily="18" charset="-127"/>
                <a:ea typeface="THE정고딕110" pitchFamily="18" charset="-127"/>
              </a:rPr>
              <a:t> 추출하여 분석 가능</a:t>
            </a:r>
            <a:endParaRPr lang="en-US" altLang="ko-KR" spc="-150" dirty="0"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EC1DC6-E693-3043-A331-45D3C4511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16" y="2752461"/>
            <a:ext cx="2401443" cy="21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4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52864C-5586-6A47-AE66-9422ECBE0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6" y="915566"/>
            <a:ext cx="7782947" cy="40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0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55DDFF-0C04-EB44-857A-59EA9E699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16434"/>
            <a:ext cx="508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9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175</Words>
  <Application>Microsoft Macintosh PowerPoint</Application>
  <PresentationFormat>화면 슬라이드 쇼(16:9)</PresentationFormat>
  <Paragraphs>52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THE정고딕110</vt:lpstr>
      <vt:lpstr>THE정고딕140</vt:lpstr>
      <vt:lpstr>THE정고딕160</vt:lpstr>
      <vt:lpstr>THEJung130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Microsoft Office User</cp:lastModifiedBy>
  <cp:revision>20</cp:revision>
  <cp:lastPrinted>2022-01-01T04:50:13Z</cp:lastPrinted>
  <dcterms:created xsi:type="dcterms:W3CDTF">2006-10-05T04:04:58Z</dcterms:created>
  <dcterms:modified xsi:type="dcterms:W3CDTF">2022-01-01T04:59:59Z</dcterms:modified>
</cp:coreProperties>
</file>